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F8F3C-72C5-429E-9DB3-8E9E226B19F0}" v="13" dt="2022-04-08T01:18:36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8.4.2022.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48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6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31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5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0"/>
            <a:ext cx="12192000" cy="68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>Windows korisnik</cp:lastModifiedBy>
  <cp:revision>12</cp:revision>
  <dcterms:created xsi:type="dcterms:W3CDTF">2022-04-08T01:09:54Z</dcterms:created>
  <dcterms:modified xsi:type="dcterms:W3CDTF">2022-04-08T09:00:07Z</dcterms:modified>
</cp:coreProperties>
</file>